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4" r:id="rId4"/>
    <p:sldId id="266" r:id="rId5"/>
    <p:sldId id="259" r:id="rId6"/>
    <p:sldId id="263" r:id="rId7"/>
    <p:sldId id="267" r:id="rId8"/>
    <p:sldId id="269" r:id="rId9"/>
    <p:sldId id="270" r:id="rId10"/>
    <p:sldId id="260" r:id="rId11"/>
    <p:sldId id="265" r:id="rId12"/>
    <p:sldId id="262" r:id="rId13"/>
    <p:sldId id="27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34E26D-D2F6-31B9-D7F0-52549A476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D779048-9076-E3A7-8CF3-98B93EC09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D62196C-7895-2A68-AD0E-729DC3AE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BE98774-9B0C-95D5-1808-E9D4D8C4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C1B91A3-B702-2DAA-A753-471B228A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7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F93440-27ED-4395-E892-2262A588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2B76CC6-E29B-9C91-ABC1-797FD150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0FD33BD-3045-2D3B-539D-C58FEFC2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4B6D9DA-78A6-0857-156A-BA722947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77F57AF-E557-3E52-6C59-97DBC4F3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8BFBA4D-5E7E-1507-25CB-80DBCCC67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A4B3969-6547-EF3B-E600-A38A37939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149D9BD-2F95-CEA8-1702-52EB776F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2A5DA30-CBF0-C827-08BD-245613E1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153FB1-92AB-719A-DBE3-278BF8F3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52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F4406F-8992-0B21-6B03-8B312D03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5EF6D3-145A-7F0E-7082-EDEFEA090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29FE32D-53D3-143E-C74E-BC1C830C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1B7AE0C-D276-FF2C-19F9-F48F272A1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FB3D14D-B28E-F2E0-D27B-6A8CD231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66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7D28FB-9A1A-0000-601F-2E70948C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C749640-96DA-2ADF-1734-739ED3F7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B64AD3B-3E99-B411-5729-DD70FA6F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E31F117-FC34-00C3-4C3E-5918B0FE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94A871D-8E17-5E59-CFC8-1B642F06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2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9645EA-F57B-2708-6884-07982766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375352A-078D-95FC-DD7D-2CF53D3D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9BBC598-2B9C-53D2-6B78-2CBBD5915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A8E1DE1-CF2C-8778-C96D-8FD0DBEA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6778DD5-1CBE-76DC-C343-8E43A533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92C9C36-6EA4-8498-845A-B08BA7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90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EB878B-DEF1-40F6-A117-7D051D1E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0D82E88-6B52-8F1B-2EAA-2306D74C8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C6A7918-BBC6-85CD-2973-65294A615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34AA5DC-6BCF-F3B9-7480-856D56849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C6716C7-AD7A-4B56-A710-15B21E385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C31CB4C-52A6-8F4C-E4A8-C92B11A9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EF03AF1-EAD0-527B-488E-07047AD6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018C9DA-BED0-1801-97F6-227C4712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1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3BB8B8-62AE-4AD3-8BCA-14E42D61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E5F5D15B-8A98-D2B3-C02F-A135C319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DA831CA-EF32-F071-14D8-5FE4E04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389A1CC-F7DE-9637-21CF-597B888E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89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FEC0D90-7715-AFE2-D98C-63063F29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A283B4E-B922-C7FE-91F4-EAAE5823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9AE68C8-920F-99ED-56EC-B39EB69B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50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9E2557-099D-33E4-68F3-0721DBD9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12134AE-7901-3BE3-E56A-F23E3E75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DE5C94D-AE87-0C17-6238-8D61F288C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888CB15-5745-9962-38FE-AC512AD0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CC4E135-DFE3-0C95-F274-0D3D51A9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2AAE62C-7428-73A4-55DF-C276E31B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4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298D94-C1B9-28CF-64E8-32E73375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03EA652-E889-E4DE-45CC-BDE90E3E9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8E229A1-A9D6-A07A-DB14-448F4778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B7288ED-DB47-1080-D28A-65D20BE4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910B144-07E5-BC6C-6D21-22E5A5E8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8DBCAEB-CF54-DC0C-48CF-DCE9052B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4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47EEDB6-6F9A-9BF1-E4DA-F6459C04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62382F4-675F-8F25-50BC-F961B33E0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DBAC0E-D9CE-757B-FFFF-8288E1F3F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ED86-3DAC-4AC1-875D-9C3262AF0F71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8D0178A-AE28-9429-83DA-4D0CB8794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882A87D-EADE-09EB-F3A8-857F3F56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A6C3-CB0C-4CC2-A67C-FE753BF357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5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B6C3E52-2B19-2944-F59A-D78F8FE64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4" y="312209"/>
            <a:ext cx="6952193" cy="53810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CFE444A-BEF5-EB71-4F6D-86ABBE0FB641}"/>
              </a:ext>
            </a:extLst>
          </p:cNvPr>
          <p:cNvSpPr txBox="1"/>
          <p:nvPr/>
        </p:nvSpPr>
        <p:spPr>
          <a:xfrm>
            <a:off x="8077201" y="5774267"/>
            <a:ext cx="36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Opracowała: Maria Gabryelczyk</a:t>
            </a:r>
          </a:p>
        </p:txBody>
      </p:sp>
    </p:spTree>
    <p:extLst>
      <p:ext uri="{BB962C8B-B14F-4D97-AF65-F5344CB8AC3E}">
        <p14:creationId xmlns:p14="http://schemas.microsoft.com/office/powerpoint/2010/main" val="63303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538B6C-AF64-0847-5FE3-F629B3FE7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1634D26-52DB-B5B4-3281-3B2491C7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0"/>
            <a:ext cx="10060609" cy="65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A441E5B-C2B1-64B9-849E-2CB5F87D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568" y="0"/>
            <a:ext cx="542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7C04C04-C687-0411-2DDF-B7671279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32819"/>
            <a:ext cx="8054975" cy="626959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3AFB540-0F9A-6B32-1B30-4548EF2E0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7" y="3429000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B1FB5CB-537B-F858-03A2-171DF8B3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17" y="81409"/>
            <a:ext cx="4577915" cy="64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E4A0A4-AB75-ADE7-692A-8A15C1C3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584200"/>
            <a:ext cx="10803467" cy="5592763"/>
          </a:xfrm>
        </p:spPr>
        <p:txBody>
          <a:bodyPr>
            <a:normAutofit/>
          </a:bodyPr>
          <a:lstStyle/>
          <a:p>
            <a:r>
              <a:rPr lang="pl-PL" sz="3600" dirty="0"/>
              <a:t>Nadchodzi czas zabawy, nowych wrażeń i znajomości. Po ciężkim roku nauki – czas odpoczynku. </a:t>
            </a:r>
          </a:p>
          <a:p>
            <a:r>
              <a:rPr lang="pl-PL" sz="3600" dirty="0"/>
              <a:t>Kilka podstawowych zasad, które pozwolą Ci spędzić lato bezpiecznie oraz poradzić sobie w trakcie zaistnienia nieprzewidzianych sytuacji.</a:t>
            </a:r>
          </a:p>
          <a:p>
            <a:r>
              <a:rPr lang="pl-PL" sz="3600" dirty="0"/>
              <a:t>Pamiętaj, że żadna zasada nie daje 100% szans na uniknięcie zagrożeń!!! </a:t>
            </a:r>
          </a:p>
          <a:p>
            <a:r>
              <a:rPr lang="pl-PL" sz="3600" dirty="0"/>
              <a:t>Główna zasada: rozsądek !!!!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C1A107B-D713-1551-BDD3-27A26E25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32" y="3863493"/>
            <a:ext cx="4493091" cy="29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ECAE6F-86A8-BA0C-FCE3-7C7895E8E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5138"/>
            <a:ext cx="8851900" cy="998537"/>
          </a:xfrm>
        </p:spPr>
        <p:txBody>
          <a:bodyPr>
            <a:normAutofit/>
          </a:bodyPr>
          <a:lstStyle/>
          <a:p>
            <a:r>
              <a:rPr lang="pl-PL" dirty="0"/>
              <a:t>W czasie upału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CE2D682-13A9-A618-3D85-51A2B6A3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1463675"/>
            <a:ext cx="9563100" cy="4264025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Noś nakrycie głowy, przewiewne stroje i odkryte buty.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Nie przebywaj na słońcu zbyt długo i unikaj między godziną 12 a 16.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Pij dużo wody ( 2-3 litry dziennie).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Dieta powinna być lekkostrawna – dużo warzyw i owoców.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Nie uprawiaj intensywnie sportu.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pl-PL" sz="3200" dirty="0"/>
              <a:t>Używaj kremów z filtrem.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2CC0C8D-902A-FDD2-1B22-E8136FBE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512" y="4137818"/>
            <a:ext cx="4472566" cy="25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24BDCF-1908-ACE2-FF6C-09925BC5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068"/>
            <a:ext cx="9144000" cy="922866"/>
          </a:xfrm>
        </p:spPr>
        <p:txBody>
          <a:bodyPr/>
          <a:lstStyle/>
          <a:p>
            <a:r>
              <a:rPr lang="pl-PL" dirty="0"/>
              <a:t>Nad wodą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B216DC6-7E22-61B4-99E8-661AFD6FF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133" y="1329267"/>
            <a:ext cx="7857067" cy="392853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Kąp się tylko w dozwolonych miejscach.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Do wody wchodź powoli, stopniowo schładzając ciało.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Słuchaj poleceń ratownika. Nie wchodź gdy widzisz czerwoną flagę.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Nigdy nie skacz do nieznanej wody!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Uważaj na innych ludzi.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Nie biegaj po pomoście i nie kąp się przy falochronie.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dirty="0"/>
              <a:t>Dbaj o czystość plaży i wody.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E4B9668-9FFC-7CC6-B09C-734FE33F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12" y="3632728"/>
            <a:ext cx="4108776" cy="27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8A5A1DB-FBF8-E944-0A91-19C91CC93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9" y="47707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C1DB92-3036-6403-0553-A9D604AA0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01"/>
            <a:ext cx="8636000" cy="1054099"/>
          </a:xfrm>
        </p:spPr>
        <p:txBody>
          <a:bodyPr/>
          <a:lstStyle/>
          <a:p>
            <a:r>
              <a:rPr lang="pl-PL" dirty="0"/>
              <a:t>W górach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836931A-F547-9060-33C5-27637C2F2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1460500"/>
            <a:ext cx="9232900" cy="42037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Wędruj tylko oznakowanymi szlakami.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Bezpieczniej jest wędrować w towarzystwie doświadczonego turysty.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Przed wyjściem zostaw wiadomość: dokąd idziesz, z kim, kiedy wracasz.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Ubiór dostosuj do pogody.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Bądź przygotowany na zmianę warunków </a:t>
            </a:r>
          </a:p>
          <a:p>
            <a:pPr algn="just"/>
            <a:r>
              <a:rPr lang="pl-PL" dirty="0"/>
              <a:t>                    atmosferycznych.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Weź zapas picia i jedzenia.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/>
              <a:t>Dbaj o naturę – zachowuj ciszę!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/>
          </a:p>
          <a:p>
            <a:pPr algn="just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BEEB425-233A-431E-BF37-4D463EC9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289299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53B779-B347-5B2E-130D-5050E050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Dbaj o higienę!!!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AA9F32-132F-462D-B12F-42EA35A5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580467"/>
          </a:xfrm>
        </p:spPr>
        <p:txBody>
          <a:bodyPr/>
          <a:lstStyle/>
          <a:p>
            <a:r>
              <a:rPr lang="pl-PL" dirty="0"/>
              <a:t> Myj ręce!!!</a:t>
            </a:r>
          </a:p>
          <a:p>
            <a:r>
              <a:rPr lang="pl-PL" dirty="0"/>
              <a:t>Dbaj o higienę osobistą i czystość wokół siebie.</a:t>
            </a:r>
          </a:p>
          <a:p>
            <a:r>
              <a:rPr lang="pl-PL" dirty="0"/>
              <a:t>Nie używaj wspólnych przyborów toaletowych.</a:t>
            </a:r>
          </a:p>
          <a:p>
            <a:r>
              <a:rPr lang="pl-PL" dirty="0"/>
              <a:t>Nie pij i nie jedz ze wspólnych naczyń.</a:t>
            </a:r>
          </a:p>
          <a:p>
            <a:r>
              <a:rPr lang="pl-PL" dirty="0"/>
              <a:t>Jedz zdrowo.</a:t>
            </a:r>
          </a:p>
          <a:p>
            <a:r>
              <a:rPr lang="pl-PL" dirty="0"/>
              <a:t>Unikaj jedzenia posiłków przypadkowych miejscach.</a:t>
            </a:r>
          </a:p>
          <a:p>
            <a:r>
              <a:rPr lang="pl-PL" dirty="0"/>
              <a:t>Nie dawaj „</a:t>
            </a:r>
            <a:r>
              <a:rPr lang="pl-PL" dirty="0" err="1"/>
              <a:t>gryza</a:t>
            </a:r>
            <a:r>
              <a:rPr lang="pl-PL" dirty="0"/>
              <a:t>” ani „łyka”!!!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BD46D2B-A8F4-0258-0DEC-48D95AE4F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644" y="4380971"/>
            <a:ext cx="3742213" cy="22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57DF10-7B23-FFB3-A5D9-2EB7CBA5E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643467"/>
          </a:xfrm>
        </p:spPr>
        <p:txBody>
          <a:bodyPr>
            <a:normAutofit/>
          </a:bodyPr>
          <a:lstStyle/>
          <a:p>
            <a:r>
              <a:rPr lang="pl-PL" sz="3200" dirty="0"/>
              <a:t>KILKA ZASAD BEZPIECZEŃSTWA MŁODZIEŻY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2BF20CF-738A-486B-BDE4-D2862B354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193799"/>
            <a:ext cx="10092268" cy="525780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pl-PL" sz="2000" dirty="0"/>
              <a:t>1.</a:t>
            </a:r>
            <a:r>
              <a:rPr lang="pl-PL" dirty="0"/>
              <a:t>Wyjeżdżając, zawsze pozostaw najbliższym informację, gdzie i z kim będziesz spędzać czas. Zostaw numer telefonu!</a:t>
            </a:r>
          </a:p>
          <a:p>
            <a:pPr algn="l">
              <a:lnSpc>
                <a:spcPct val="150000"/>
              </a:lnSpc>
            </a:pPr>
            <a:r>
              <a:rPr lang="pl-PL" dirty="0"/>
              <a:t>2. Nie afiszuj się zbytnio posiadanymi dobrami – nigdy nie wiesz, kto może Cię obserwować. Przebywając na plaży, pływalni czy w wakacyjnym tłumie, uważaj na swoją torbę, portfel, telefon.</a:t>
            </a:r>
          </a:p>
          <a:p>
            <a:pPr algn="l">
              <a:lnSpc>
                <a:spcPct val="150000"/>
              </a:lnSpc>
            </a:pPr>
            <a:r>
              <a:rPr lang="pl-PL" dirty="0"/>
              <a:t>3. Podróżując pociągiem zawsze zajmuj miejsca z dala od podejrzanych osób. Nie podróżuj autostopem sam. Nie korzystaj z ofert podwiezienia przez obcych.</a:t>
            </a:r>
          </a:p>
          <a:p>
            <a:pPr algn="l">
              <a:lnSpc>
                <a:spcPct val="150000"/>
              </a:lnSpc>
            </a:pPr>
            <a:r>
              <a:rPr lang="pl-PL" dirty="0"/>
              <a:t>4. Kiedy ktoś Cię zaczepia, nie wdawaj się w rozmowy.</a:t>
            </a:r>
          </a:p>
          <a:p>
            <a:pPr algn="l">
              <a:lnSpc>
                <a:spcPct val="150000"/>
              </a:lnSpc>
            </a:pPr>
            <a:r>
              <a:rPr lang="pl-PL" dirty="0"/>
              <a:t>5. Pamiętaj – napastnik lub złodziej zawsze korzysta z okazji.</a:t>
            </a:r>
          </a:p>
          <a:p>
            <a:pPr algn="l">
              <a:lnSpc>
                <a:spcPct val="150000"/>
              </a:lnSpc>
            </a:pPr>
            <a:r>
              <a:rPr lang="pl-PL" dirty="0"/>
              <a:t>6. Nigdy nie wybieraj się na imprezę, wycieczkę sam – lepiej w gronie znajomych.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5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1484E18-FDD2-FA04-8403-641F349107AA}"/>
              </a:ext>
            </a:extLst>
          </p:cNvPr>
          <p:cNvSpPr txBox="1"/>
          <p:nvPr/>
        </p:nvSpPr>
        <p:spPr>
          <a:xfrm>
            <a:off x="1286933" y="694267"/>
            <a:ext cx="9685867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6. Zawsze i wszędzie pilnuj swoich napojów, jeśli to konieczne, zostaw pod opieką osoby zaufanej.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7. Wakacje to okres wzmożonej działalności dealerów narkotykowych.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Naucz się być asertywnym! Naucz się odmawiać. PAMIĘTAJ – NIE ISTNIEJE BEZPIECZNE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BRANIE NARKOTYKÓW!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8. Wakacje to czas relaksu i zabawy, ale nie każdy pomysł na zabawę jest dobry. Alkohol wzmaga agresję, prowadzi do ryzykownych zbliżeń seksualnych, a ryzykowny seks to groźba zakażenia chorobami wenerycznymi lub HIV. Bądź asertywny – odmawiaj!!!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9. Okres wakacji to również intensywny werbunek prowadzony przez sekty. Nie opowiadaj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nowo poznanym ludziom o swoich kłopotach czy marzeniach.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10. Pamiętaj, że żadna zasada nie daje 100% szans na uniknięcie zagrożeń, ale z pewnością zmniejsza i to znacznie, możliwość stania się ofiarą.</a:t>
            </a:r>
          </a:p>
        </p:txBody>
      </p:sp>
    </p:spTree>
    <p:extLst>
      <p:ext uri="{BB962C8B-B14F-4D97-AF65-F5344CB8AC3E}">
        <p14:creationId xmlns:p14="http://schemas.microsoft.com/office/powerpoint/2010/main" val="1889773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548</Words>
  <Application>Microsoft Office PowerPoint</Application>
  <PresentationFormat>Panoramiczny</PresentationFormat>
  <Paragraphs>54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Motyw pakietu Office</vt:lpstr>
      <vt:lpstr>Prezentacja programu PowerPoint</vt:lpstr>
      <vt:lpstr>Prezentacja programu PowerPoint</vt:lpstr>
      <vt:lpstr>W czasie upału</vt:lpstr>
      <vt:lpstr>Nad wodą </vt:lpstr>
      <vt:lpstr>Prezentacja programu PowerPoint</vt:lpstr>
      <vt:lpstr>W górach</vt:lpstr>
      <vt:lpstr>Dbaj o higienę!!!</vt:lpstr>
      <vt:lpstr>KILKA ZASAD BEZPIECZEŃSTWA MŁODZIEŻY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wakacje</dc:title>
  <dc:creator>Leszek Zych</dc:creator>
  <cp:lastModifiedBy>WICIU</cp:lastModifiedBy>
  <cp:revision>13</cp:revision>
  <dcterms:created xsi:type="dcterms:W3CDTF">2022-06-14T06:24:32Z</dcterms:created>
  <dcterms:modified xsi:type="dcterms:W3CDTF">2022-06-22T07:09:45Z</dcterms:modified>
</cp:coreProperties>
</file>